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294" r:id="rId16"/>
    <p:sldId id="1295" r:id="rId17"/>
    <p:sldId id="1296" r:id="rId18"/>
    <p:sldId id="1307" r:id="rId19"/>
    <p:sldId id="1297" r:id="rId20"/>
    <p:sldId id="1288" r:id="rId21"/>
    <p:sldId id="1249" r:id="rId22"/>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79" autoAdjust="0"/>
    <p:restoredTop sz="94660"/>
  </p:normalViewPr>
  <p:slideViewPr>
    <p:cSldViewPr snapToGrid="0">
      <p:cViewPr varScale="1">
        <p:scale>
          <a:sx n="68" d="100"/>
          <a:sy n="68" d="100"/>
        </p:scale>
        <p:origin x="62" y="778"/>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988684" y="3919492"/>
            <a:ext cx="2558841"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DURUWASINDHU M</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622021104024</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a:solidFill>
                  <a:schemeClr val="tx1"/>
                </a:solidFill>
                <a:latin typeface="Arial"/>
                <a:ea typeface="Arial"/>
                <a:cs typeface="Arial"/>
                <a:sym typeface="Arial"/>
              </a:rPr>
              <a:t>Paavai</a:t>
            </a:r>
            <a:r>
              <a:rPr lang="en-US" sz="1200" b="0" i="0" u="none" strike="noStrike" cap="none" dirty="0">
                <a:solidFill>
                  <a:schemeClr val="tx1"/>
                </a:solidFill>
                <a:latin typeface="Arial"/>
                <a:ea typeface="Arial"/>
                <a:cs typeface="Arial"/>
                <a:sym typeface="Arial"/>
              </a:rPr>
              <a:t> College of Engineering </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Login-Success-Page</a:t>
            </a:r>
          </a:p>
        </p:txBody>
      </p:sp>
      <p:pic>
        <p:nvPicPr>
          <p:cNvPr id="4" name="Picture 3">
            <a:extLst>
              <a:ext uri="{FF2B5EF4-FFF2-40B4-BE49-F238E27FC236}">
                <a16:creationId xmlns:a16="http://schemas.microsoft.com/office/drawing/2014/main" id="{98C9C002-5457-348D-AC30-E751AF2DEEB5}"/>
              </a:ext>
            </a:extLst>
          </p:cNvPr>
          <p:cNvPicPr>
            <a:picLocks noChangeAspect="1"/>
          </p:cNvPicPr>
          <p:nvPr/>
        </p:nvPicPr>
        <p:blipFill>
          <a:blip r:embed="rId2"/>
          <a:stretch>
            <a:fillRect/>
          </a:stretch>
        </p:blipFill>
        <p:spPr>
          <a:xfrm>
            <a:off x="914175" y="1116318"/>
            <a:ext cx="7315200" cy="3730634"/>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Find-Bus-Page</a:t>
            </a:r>
          </a:p>
        </p:txBody>
      </p:sp>
      <p:pic>
        <p:nvPicPr>
          <p:cNvPr id="4" name="Picture 3">
            <a:extLst>
              <a:ext uri="{FF2B5EF4-FFF2-40B4-BE49-F238E27FC236}">
                <a16:creationId xmlns:a16="http://schemas.microsoft.com/office/drawing/2014/main" id="{9A461055-6813-4D68-C27E-BF22CB241100}"/>
              </a:ext>
            </a:extLst>
          </p:cNvPr>
          <p:cNvPicPr>
            <a:picLocks noChangeAspect="1"/>
          </p:cNvPicPr>
          <p:nvPr/>
        </p:nvPicPr>
        <p:blipFill>
          <a:blip r:embed="rId2"/>
          <a:stretch>
            <a:fillRect/>
          </a:stretch>
        </p:blipFill>
        <p:spPr>
          <a:xfrm>
            <a:off x="1049641" y="1267649"/>
            <a:ext cx="7044267" cy="3603779"/>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See-Booking-Page</a:t>
            </a:r>
          </a:p>
        </p:txBody>
      </p:sp>
      <p:pic>
        <p:nvPicPr>
          <p:cNvPr id="4" name="Picture 3">
            <a:extLst>
              <a:ext uri="{FF2B5EF4-FFF2-40B4-BE49-F238E27FC236}">
                <a16:creationId xmlns:a16="http://schemas.microsoft.com/office/drawing/2014/main" id="{8616E731-2917-B4E3-75FD-6BA34B62DA03}"/>
              </a:ext>
            </a:extLst>
          </p:cNvPr>
          <p:cNvPicPr>
            <a:picLocks noChangeAspect="1"/>
          </p:cNvPicPr>
          <p:nvPr/>
        </p:nvPicPr>
        <p:blipFill>
          <a:blip r:embed="rId2"/>
          <a:stretch>
            <a:fillRect/>
          </a:stretch>
        </p:blipFill>
        <p:spPr>
          <a:xfrm>
            <a:off x="1021419" y="1267649"/>
            <a:ext cx="7100711" cy="3644139"/>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Register-Page</a:t>
            </a:r>
          </a:p>
        </p:txBody>
      </p:sp>
      <p:pic>
        <p:nvPicPr>
          <p:cNvPr id="4" name="Picture 3">
            <a:extLst>
              <a:ext uri="{FF2B5EF4-FFF2-40B4-BE49-F238E27FC236}">
                <a16:creationId xmlns:a16="http://schemas.microsoft.com/office/drawing/2014/main" id="{E2CB9945-D311-A651-44FC-DCD3A730FE73}"/>
              </a:ext>
            </a:extLst>
          </p:cNvPr>
          <p:cNvPicPr>
            <a:picLocks noChangeAspect="1"/>
          </p:cNvPicPr>
          <p:nvPr/>
        </p:nvPicPr>
        <p:blipFill>
          <a:blip r:embed="rId2"/>
          <a:stretch>
            <a:fillRect/>
          </a:stretch>
        </p:blipFill>
        <p:spPr>
          <a:xfrm>
            <a:off x="1004486" y="1267649"/>
            <a:ext cx="7134578" cy="3624826"/>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Register-Success-Page</a:t>
            </a:r>
          </a:p>
        </p:txBody>
      </p:sp>
      <p:pic>
        <p:nvPicPr>
          <p:cNvPr id="4" name="Picture 3">
            <a:extLst>
              <a:ext uri="{FF2B5EF4-FFF2-40B4-BE49-F238E27FC236}">
                <a16:creationId xmlns:a16="http://schemas.microsoft.com/office/drawing/2014/main" id="{C32AE4F6-84D5-9B7F-5AE1-5B45A9C5EF16}"/>
              </a:ext>
            </a:extLst>
          </p:cNvPr>
          <p:cNvPicPr>
            <a:picLocks noChangeAspect="1"/>
          </p:cNvPicPr>
          <p:nvPr/>
        </p:nvPicPr>
        <p:blipFill>
          <a:blip r:embed="rId2"/>
          <a:stretch>
            <a:fillRect/>
          </a:stretch>
        </p:blipFill>
        <p:spPr>
          <a:xfrm>
            <a:off x="1066575" y="1267649"/>
            <a:ext cx="7010400" cy="3588208"/>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Logout-Page</a:t>
            </a:r>
          </a:p>
        </p:txBody>
      </p:sp>
      <p:pic>
        <p:nvPicPr>
          <p:cNvPr id="4" name="Picture 3">
            <a:extLst>
              <a:ext uri="{FF2B5EF4-FFF2-40B4-BE49-F238E27FC236}">
                <a16:creationId xmlns:a16="http://schemas.microsoft.com/office/drawing/2014/main" id="{8AE2CF5B-2C78-4493-9E9B-8DA8B49C221C}"/>
              </a:ext>
            </a:extLst>
          </p:cNvPr>
          <p:cNvPicPr>
            <a:picLocks noChangeAspect="1"/>
          </p:cNvPicPr>
          <p:nvPr/>
        </p:nvPicPr>
        <p:blipFill>
          <a:blip r:embed="rId2"/>
          <a:stretch>
            <a:fillRect/>
          </a:stretch>
        </p:blipFill>
        <p:spPr>
          <a:xfrm>
            <a:off x="1032708" y="1267649"/>
            <a:ext cx="7078133" cy="3623148"/>
          </a:xfrm>
          <a:prstGeom prst="rect">
            <a:avLst/>
          </a:prstGeom>
        </p:spPr>
      </p:pic>
    </p:spTree>
    <p:extLst>
      <p:ext uri="{BB962C8B-B14F-4D97-AF65-F5344CB8AC3E}">
        <p14:creationId xmlns:p14="http://schemas.microsoft.com/office/powerpoint/2010/main" val="279247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Development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Dynamic Pricing</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Predictive Analytics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Integration with Travel Partners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Real-time Tracking and Alerts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Multi-language Support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Accessibility Features</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This abstract outlines the key functionalities and features of a modernized bus reservation system aimed at enhancing the overall travel experience.</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endParaRPr lang="en-GB" sz="1600" dirty="0"/>
          </a:p>
          <a:p>
            <a:pPr marL="285750" lvl="7" indent="-285750">
              <a:buFont typeface="Wingdings" panose="05000000000000000000" pitchFamily="2" charset="2"/>
              <a:buChar char="ü"/>
            </a:pPr>
            <a:r>
              <a:rPr lang="en-IN" sz="1600" dirty="0"/>
              <a:t>Complex Booking Process</a:t>
            </a:r>
          </a:p>
          <a:p>
            <a:pPr marL="285750" lvl="7"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Accessibility</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Inaccurate Scheduling and Tracking</a:t>
            </a:r>
          </a:p>
          <a:p>
            <a:pPr marL="285750" lvl="3" indent="-285750">
              <a:buFont typeface="Wingdings" panose="05000000000000000000" pitchFamily="2" charset="2"/>
              <a:buChar char="ü"/>
            </a:pPr>
            <a:endParaRPr lang="en-IN" dirty="0"/>
          </a:p>
          <a:p>
            <a:pPr marL="285750" lvl="3" indent="-285750">
              <a:buFont typeface="Wingdings" panose="05000000000000000000" pitchFamily="2" charset="2"/>
              <a:buChar char="ü"/>
            </a:pPr>
            <a:r>
              <a:rPr lang="en-IN" sz="1600" dirty="0"/>
              <a:t>Inefficient Resource Management</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endParaRPr lang="en-GB" sz="1600" dirty="0"/>
          </a:p>
          <a:p>
            <a:pPr marL="285750" indent="-285750">
              <a:buFont typeface="Wingdings" panose="05000000000000000000" pitchFamily="2" charset="2"/>
              <a:buChar char="ü"/>
            </a:pPr>
            <a:r>
              <a:rPr lang="en-IN" sz="1600" dirty="0"/>
              <a:t>User Interface</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Authentication and Authorization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Bus and Route Management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Booking and Reservation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Ticket 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p>
          <a:p>
            <a:r>
              <a:rPr lang="en-GB" b="1" dirty="0"/>
              <a:t>User</a:t>
            </a:r>
            <a:r>
              <a:rPr lang="en-GB" dirty="0"/>
              <a:t>:</a:t>
            </a:r>
          </a:p>
          <a:p>
            <a:pPr lvl="1"/>
            <a:r>
              <a:rPr lang="en-GB" dirty="0"/>
              <a:t>Attributes: </a:t>
            </a:r>
            <a:r>
              <a:rPr lang="en-GB" dirty="0" err="1"/>
              <a:t>user_id</a:t>
            </a:r>
            <a:r>
              <a:rPr lang="en-GB" dirty="0"/>
              <a:t>, username, email, password, role (customer or administrator), etc.</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a:extLst>
              <a:ext uri="{FF2B5EF4-FFF2-40B4-BE49-F238E27FC236}">
                <a16:creationId xmlns:a16="http://schemas.microsoft.com/office/drawing/2014/main" id="{F6934227-B9D2-346F-C530-2E89B108D0BA}"/>
              </a:ext>
            </a:extLst>
          </p:cNvPr>
          <p:cNvPicPr>
            <a:picLocks noChangeAspect="1"/>
          </p:cNvPicPr>
          <p:nvPr/>
        </p:nvPicPr>
        <p:blipFill>
          <a:blip r:embed="rId2"/>
          <a:stretch>
            <a:fillRect/>
          </a:stretch>
        </p:blipFill>
        <p:spPr>
          <a:xfrm>
            <a:off x="948266" y="1152003"/>
            <a:ext cx="7247467" cy="3723577"/>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112</TotalTime>
  <Words>672</Words>
  <Application>Microsoft Office PowerPoint</Application>
  <PresentationFormat>On-screen Show (16:9)</PresentationFormat>
  <Paragraphs>105</Paragraphs>
  <Slides>18</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Login-Success-Page</vt:lpstr>
      <vt:lpstr>Find-Bus-Page</vt:lpstr>
      <vt:lpstr>See-Booking-Page</vt:lpstr>
      <vt:lpstr>Register-Page</vt:lpstr>
      <vt:lpstr>Register-Success-Page</vt:lpstr>
      <vt:lpstr>Logout-Page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Balakrishnan Srinivasan</cp:lastModifiedBy>
  <cp:revision>28</cp:revision>
  <dcterms:modified xsi:type="dcterms:W3CDTF">2024-04-09T08:47:59Z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